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5/7/2015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5/7/2015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t>Radošā ekonomika Latvijā</a:t>
            </a:r>
            <a:endParaRPr lang="lv-LV" dirty="0"/>
          </a:p>
        </p:txBody>
      </p:sp>
      <p:sp>
        <p:nvSpPr>
          <p:cNvPr id="3" name="Subtitle 2"/>
          <p:cNvSpPr>
            <a:spLocks noGrp="1"/>
          </p:cNvSpPr>
          <p:nvPr>
            <p:ph type="subTitle" idx="1"/>
          </p:nvPr>
        </p:nvSpPr>
        <p:spPr/>
        <p:txBody>
          <a:bodyPr/>
          <a:lstStyle/>
          <a:p>
            <a:r>
              <a:rPr lang="lv-LV" dirty="0" smtClean="0"/>
              <a:t>Aigars </a:t>
            </a:r>
            <a:r>
              <a:rPr lang="lv-LV" dirty="0" err="1" smtClean="0"/>
              <a:t>Plotkāns</a:t>
            </a:r>
            <a:r>
              <a:rPr lang="lv-LV" dirty="0" smtClean="0"/>
              <a:t>, Komercizglītības centrs</a:t>
            </a:r>
          </a:p>
          <a:p>
            <a:r>
              <a:rPr lang="lv-LV" dirty="0" err="1" smtClean="0"/>
              <a:t>aigars.plotkans@va.lv</a:t>
            </a:r>
            <a:endParaRPr lang="lv-LV" dirty="0"/>
          </a:p>
        </p:txBody>
      </p:sp>
    </p:spTree>
    <p:extLst>
      <p:ext uri="{BB962C8B-B14F-4D97-AF65-F5344CB8AC3E}">
        <p14:creationId xmlns:p14="http://schemas.microsoft.com/office/powerpoint/2010/main" val="3213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Ekonomikas virzieni, kuru nav...</a:t>
            </a:r>
            <a:endParaRPr lang="lv-LV" dirty="0"/>
          </a:p>
        </p:txBody>
      </p:sp>
      <p:sp>
        <p:nvSpPr>
          <p:cNvPr id="3" name="Content Placeholder 2"/>
          <p:cNvSpPr>
            <a:spLocks noGrp="1"/>
          </p:cNvSpPr>
          <p:nvPr>
            <p:ph idx="1"/>
          </p:nvPr>
        </p:nvSpPr>
        <p:spPr/>
        <p:txBody>
          <a:bodyPr/>
          <a:lstStyle/>
          <a:p>
            <a:r>
              <a:rPr lang="lv-LV" dirty="0" smtClean="0"/>
              <a:t>Uz zināšanām balstīta ekonomika- izgāzies </a:t>
            </a:r>
            <a:r>
              <a:rPr lang="lv-LV" dirty="0" err="1" smtClean="0"/>
              <a:t>pseidokoncepts</a:t>
            </a:r>
            <a:r>
              <a:rPr lang="lv-LV" dirty="0" smtClean="0"/>
              <a:t>;</a:t>
            </a:r>
          </a:p>
          <a:p>
            <a:r>
              <a:rPr lang="lv-LV" dirty="0" smtClean="0"/>
              <a:t>‘’Zaļā ekonomika’’- modes diktēts paradokss;</a:t>
            </a:r>
          </a:p>
          <a:p>
            <a:r>
              <a:rPr lang="lv-LV" dirty="0" smtClean="0"/>
              <a:t>Radošā ekonomika- trūkuma vai pārticības diktēts ‘’</a:t>
            </a:r>
            <a:r>
              <a:rPr lang="lv-LV" dirty="0" err="1" smtClean="0"/>
              <a:t>mainstream</a:t>
            </a:r>
            <a:r>
              <a:rPr lang="lv-LV" dirty="0" smtClean="0"/>
              <a:t>’’ .</a:t>
            </a:r>
          </a:p>
          <a:p>
            <a:endParaRPr lang="lv-LV" dirty="0"/>
          </a:p>
          <a:p>
            <a:r>
              <a:rPr lang="lv-LV" dirty="0" smtClean="0"/>
              <a:t>Vārdu un ideju ekvilibristika nav koncepts!</a:t>
            </a:r>
            <a:endParaRPr lang="lv-LV" dirty="0"/>
          </a:p>
        </p:txBody>
      </p:sp>
    </p:spTree>
    <p:extLst>
      <p:ext uri="{BB962C8B-B14F-4D97-AF65-F5344CB8AC3E}">
        <p14:creationId xmlns:p14="http://schemas.microsoft.com/office/powerpoint/2010/main" val="16063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Radošās ekonomikas </a:t>
            </a:r>
            <a:r>
              <a:rPr lang="lv-LV" dirty="0" err="1" smtClean="0"/>
              <a:t>puzle</a:t>
            </a:r>
            <a:endParaRPr lang="lv-LV" dirty="0"/>
          </a:p>
        </p:txBody>
      </p:sp>
      <p:sp>
        <p:nvSpPr>
          <p:cNvPr id="3" name="Content Placeholder 2"/>
          <p:cNvSpPr>
            <a:spLocks noGrp="1"/>
          </p:cNvSpPr>
          <p:nvPr>
            <p:ph idx="1"/>
          </p:nvPr>
        </p:nvSpPr>
        <p:spPr/>
        <p:txBody>
          <a:bodyPr>
            <a:normAutofit lnSpcReduction="10000"/>
          </a:bodyPr>
          <a:lstStyle/>
          <a:p>
            <a:r>
              <a:rPr lang="lv-LV" dirty="0"/>
              <a:t>Radošā ekonomika ir būtiski mainījusi izpratni par valstu konkurētspēju un to attīstības potenciāliem. Radošās ekonomikas pamatā ir informācijas apkopošana, izpētes un jaunrades procesi. ‘’Intelektuālās un kreatīvās idejas, kas tiek dažādi iepakotas un izplatītas dažādos formātos un dažādos informācijas kanālos, ir radošās ekonomikas jaunais kapitāls un daudzviet arī galvenais nāciju bagātības un ietekmes avots’’</a:t>
            </a:r>
            <a:endParaRPr lang="lv-LV" dirty="0"/>
          </a:p>
        </p:txBody>
      </p:sp>
    </p:spTree>
    <p:extLst>
      <p:ext uri="{BB962C8B-B14F-4D97-AF65-F5344CB8AC3E}">
        <p14:creationId xmlns:p14="http://schemas.microsoft.com/office/powerpoint/2010/main" val="2543501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Radošās ekonomikas </a:t>
            </a:r>
            <a:r>
              <a:rPr lang="lv-LV" dirty="0" err="1" smtClean="0"/>
              <a:t>puzle</a:t>
            </a:r>
            <a:endParaRPr lang="lv-LV" dirty="0"/>
          </a:p>
        </p:txBody>
      </p:sp>
      <p:sp>
        <p:nvSpPr>
          <p:cNvPr id="3" name="Content Placeholder 2"/>
          <p:cNvSpPr>
            <a:spLocks noGrp="1"/>
          </p:cNvSpPr>
          <p:nvPr>
            <p:ph idx="1"/>
          </p:nvPr>
        </p:nvSpPr>
        <p:spPr/>
        <p:txBody>
          <a:bodyPr/>
          <a:lstStyle/>
          <a:p>
            <a:r>
              <a:rPr lang="lv-LV" dirty="0" smtClean="0"/>
              <a:t>Radošā ekonomika ir ‘’jaunā ekonomika, kas balstīta uz nemateriāliem resursiem- zināšanām, radošām idejām un inovācijām’’ (LR Kultūras ministrija, 200</a:t>
            </a:r>
            <a:r>
              <a:rPr lang="lv-LV" sz="2400" dirty="0" smtClean="0"/>
              <a:t>6</a:t>
            </a:r>
            <a:r>
              <a:rPr lang="lv-LV" dirty="0" smtClean="0"/>
              <a:t>).</a:t>
            </a:r>
          </a:p>
          <a:p>
            <a:r>
              <a:rPr lang="lv-LV" dirty="0" smtClean="0"/>
              <a:t>Plašākā izpratnē radošā ekonomika ir jauna ekonomiskās attīstības paradigma, kas balstās ne tikai zināšanās, bet radošumā, idejās, inovācijās (</a:t>
            </a:r>
            <a:r>
              <a:rPr lang="lv-LV" dirty="0" err="1" smtClean="0"/>
              <a:t>Business</a:t>
            </a:r>
            <a:r>
              <a:rPr lang="lv-LV" dirty="0" smtClean="0"/>
              <a:t> </a:t>
            </a:r>
            <a:r>
              <a:rPr lang="lv-LV" dirty="0" err="1" smtClean="0"/>
              <a:t>Week</a:t>
            </a:r>
            <a:r>
              <a:rPr lang="lv-LV" dirty="0" smtClean="0"/>
              <a:t>).</a:t>
            </a:r>
            <a:endParaRPr lang="lv-LV" dirty="0"/>
          </a:p>
        </p:txBody>
      </p:sp>
    </p:spTree>
    <p:extLst>
      <p:ext uri="{BB962C8B-B14F-4D97-AF65-F5344CB8AC3E}">
        <p14:creationId xmlns:p14="http://schemas.microsoft.com/office/powerpoint/2010/main" val="1619330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Radošās ekonomikas </a:t>
            </a:r>
            <a:r>
              <a:rPr lang="lv-LV" dirty="0" err="1" smtClean="0"/>
              <a:t>puzle</a:t>
            </a:r>
            <a:endParaRPr lang="lv-LV" dirty="0"/>
          </a:p>
        </p:txBody>
      </p:sp>
      <p:sp>
        <p:nvSpPr>
          <p:cNvPr id="3" name="Content Placeholder 2"/>
          <p:cNvSpPr>
            <a:spLocks noGrp="1"/>
          </p:cNvSpPr>
          <p:nvPr>
            <p:ph idx="1"/>
          </p:nvPr>
        </p:nvSpPr>
        <p:spPr/>
        <p:txBody>
          <a:bodyPr>
            <a:normAutofit fontScale="92500" lnSpcReduction="20000"/>
          </a:bodyPr>
          <a:lstStyle/>
          <a:p>
            <a:r>
              <a:rPr lang="lv-LV" dirty="0" smtClean="0"/>
              <a:t>Harijs </a:t>
            </a:r>
            <a:r>
              <a:rPr lang="lv-LV" dirty="0" err="1" smtClean="0"/>
              <a:t>Hillmans</a:t>
            </a:r>
            <a:r>
              <a:rPr lang="lv-LV" dirty="0" smtClean="0"/>
              <a:t> </a:t>
            </a:r>
            <a:r>
              <a:rPr lang="lv-LV" dirty="0" err="1" smtClean="0"/>
              <a:t>Šartrans</a:t>
            </a:r>
            <a:r>
              <a:rPr lang="lv-LV" dirty="0" smtClean="0"/>
              <a:t> </a:t>
            </a:r>
            <a:r>
              <a:rPr lang="lv-LV" dirty="0"/>
              <a:t>(</a:t>
            </a:r>
            <a:r>
              <a:rPr lang="lv-LV" i="1" dirty="0" err="1"/>
              <a:t>Harry</a:t>
            </a:r>
            <a:r>
              <a:rPr lang="lv-LV" i="1" dirty="0"/>
              <a:t> A. </a:t>
            </a:r>
            <a:r>
              <a:rPr lang="lv-LV" i="1" dirty="0" err="1"/>
              <a:t>Hillman</a:t>
            </a:r>
            <a:r>
              <a:rPr lang="lv-LV" i="1" dirty="0"/>
              <a:t> </a:t>
            </a:r>
            <a:r>
              <a:rPr lang="lv-LV" i="1" dirty="0" err="1"/>
              <a:t>Shartrand</a:t>
            </a:r>
            <a:r>
              <a:rPr lang="lv-LV" dirty="0"/>
              <a:t>), Kanādas </a:t>
            </a:r>
            <a:r>
              <a:rPr lang="lv-LV" dirty="0" err="1" smtClean="0"/>
              <a:t>kultūrekonomists</a:t>
            </a:r>
            <a:r>
              <a:rPr lang="lv-LV" dirty="0" smtClean="0"/>
              <a:t> </a:t>
            </a:r>
            <a:r>
              <a:rPr lang="lv-LV" dirty="0"/>
              <a:t>un </a:t>
            </a:r>
            <a:r>
              <a:rPr lang="lv-LV" dirty="0" smtClean="0"/>
              <a:t>publicists: </a:t>
            </a:r>
            <a:r>
              <a:rPr lang="lv-LV" dirty="0"/>
              <a:t>radošās ekonomikas pamatideja ir nevis zināt, kā labāk paveikt uzdevumu, bet prast izvērtēt, ko vispār ir vērts </a:t>
            </a:r>
            <a:r>
              <a:rPr lang="lv-LV" dirty="0" smtClean="0"/>
              <a:t>darīt.</a:t>
            </a:r>
          </a:p>
          <a:p>
            <a:r>
              <a:rPr lang="lv-LV" dirty="0"/>
              <a:t>„21.gadsimtā visveiksmīgākās būs radošākās ekonomikas un sabiedrības. Radošums būs izšķirošais faktors uzņēmējdarbības konkurētspējas un sabiedrības dzīves kvalitātes </a:t>
            </a:r>
            <a:r>
              <a:rPr lang="lv-LV" dirty="0" smtClean="0"/>
              <a:t>uzlabošanai ‘’(Londonas kultūras, mēdiju un sporta departaments, 2001)</a:t>
            </a:r>
            <a:endParaRPr lang="lv-LV" dirty="0"/>
          </a:p>
        </p:txBody>
      </p:sp>
    </p:spTree>
    <p:extLst>
      <p:ext uri="{BB962C8B-B14F-4D97-AF65-F5344CB8AC3E}">
        <p14:creationId xmlns:p14="http://schemas.microsoft.com/office/powerpoint/2010/main" val="1884998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Radošās ekonomikas </a:t>
            </a:r>
            <a:r>
              <a:rPr lang="lv-LV" dirty="0" err="1" smtClean="0"/>
              <a:t>puzle</a:t>
            </a:r>
            <a:endParaRPr lang="lv-LV" dirty="0"/>
          </a:p>
        </p:txBody>
      </p:sp>
      <p:sp>
        <p:nvSpPr>
          <p:cNvPr id="3" name="Content Placeholder 2"/>
          <p:cNvSpPr>
            <a:spLocks noGrp="1"/>
          </p:cNvSpPr>
          <p:nvPr>
            <p:ph idx="1"/>
          </p:nvPr>
        </p:nvSpPr>
        <p:spPr/>
        <p:txBody>
          <a:bodyPr>
            <a:normAutofit fontScale="92500" lnSpcReduction="20000"/>
          </a:bodyPr>
          <a:lstStyle/>
          <a:p>
            <a:r>
              <a:rPr lang="lv-LV" dirty="0" smtClean="0"/>
              <a:t>Pieaugot </a:t>
            </a:r>
            <a:r>
              <a:rPr lang="lv-LV" dirty="0"/>
              <a:t>iedzīvotāju maksātspējai, arvien vairāk līdzekļu tiek tērēti radošo industriju </a:t>
            </a:r>
            <a:r>
              <a:rPr lang="lv-LV" dirty="0" smtClean="0"/>
              <a:t>produktiem (Pētījums: Vidzemes plānošanas reģiona viedās specializācijas iespējas, 2014).</a:t>
            </a:r>
          </a:p>
          <a:p>
            <a:r>
              <a:rPr lang="lv-LV" dirty="0" smtClean="0"/>
              <a:t>Atpūtai un kultūrai iztērēto līdzekļu īpatsvars mājsaimniecību izdevumu struktūrā laikā no 2007.-2013.gadam samazinājies no 8.2% līdz 7.1%, bet tabakas un alkoholisko dzērienu īpatsvars pieaudzis no 3% līdz 3.3%. Izdevumi kultūrai un atpūtai uz vienu mājsaimniecības locekli mēnesī samazinājušies no 27.52 EUR (2008) līdz 21.21 EUR (2013) (</a:t>
            </a:r>
            <a:r>
              <a:rPr lang="lv-LV" dirty="0" err="1" smtClean="0"/>
              <a:t>Culturelab</a:t>
            </a:r>
            <a:r>
              <a:rPr lang="lv-LV" dirty="0" smtClean="0"/>
              <a:t>, 2014)</a:t>
            </a:r>
            <a:endParaRPr lang="lv-LV" dirty="0"/>
          </a:p>
          <a:p>
            <a:endParaRPr lang="lv-LV" dirty="0"/>
          </a:p>
        </p:txBody>
      </p:sp>
    </p:spTree>
    <p:extLst>
      <p:ext uri="{BB962C8B-B14F-4D97-AF65-F5344CB8AC3E}">
        <p14:creationId xmlns:p14="http://schemas.microsoft.com/office/powerpoint/2010/main" val="963175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Kultūras un radošās industrijas</a:t>
            </a:r>
            <a:endParaRPr lang="lv-LV" dirty="0"/>
          </a:p>
        </p:txBody>
      </p:sp>
      <p:sp>
        <p:nvSpPr>
          <p:cNvPr id="3" name="Content Placeholder 2"/>
          <p:cNvSpPr>
            <a:spLocks noGrp="1"/>
          </p:cNvSpPr>
          <p:nvPr>
            <p:ph idx="1"/>
          </p:nvPr>
        </p:nvSpPr>
        <p:spPr/>
        <p:txBody>
          <a:bodyPr/>
          <a:lstStyle/>
          <a:p>
            <a:r>
              <a:rPr lang="lv-LV" dirty="0" smtClean="0"/>
              <a:t>Pieaug straujāk? Maizi, vīnu un izpriecas!</a:t>
            </a:r>
          </a:p>
          <a:p>
            <a:r>
              <a:rPr lang="lv-LV" dirty="0" smtClean="0"/>
              <a:t>Kultūras ģenētiski modificētie produkti.</a:t>
            </a:r>
          </a:p>
          <a:p>
            <a:r>
              <a:rPr lang="lv-LV" dirty="0" smtClean="0"/>
              <a:t>Kultūras pārprodukcija.</a:t>
            </a:r>
          </a:p>
          <a:p>
            <a:r>
              <a:rPr lang="lv-LV" dirty="0" smtClean="0"/>
              <a:t>Pārāk maz ideju, vai pārāk maz ideju mēs varam realizēt?</a:t>
            </a:r>
          </a:p>
          <a:p>
            <a:r>
              <a:rPr lang="lv-LV" dirty="0" smtClean="0"/>
              <a:t>Radošie cilvēki, komandas un tehnoloģijas.</a:t>
            </a:r>
          </a:p>
          <a:p>
            <a:r>
              <a:rPr lang="lv-LV" dirty="0" smtClean="0"/>
              <a:t>Ādamam </a:t>
            </a:r>
            <a:r>
              <a:rPr lang="lv-LV" dirty="0" err="1" smtClean="0"/>
              <a:t>bij</a:t>
            </a:r>
            <a:r>
              <a:rPr lang="lv-LV" dirty="0" smtClean="0"/>
              <a:t>’ septiņi dēli....</a:t>
            </a:r>
          </a:p>
          <a:p>
            <a:r>
              <a:rPr lang="lv-LV" dirty="0" smtClean="0"/>
              <a:t>Nepareiza paradigma?</a:t>
            </a:r>
          </a:p>
          <a:p>
            <a:endParaRPr lang="lv-LV" dirty="0"/>
          </a:p>
        </p:txBody>
      </p:sp>
    </p:spTree>
    <p:extLst>
      <p:ext uri="{BB962C8B-B14F-4D97-AF65-F5344CB8AC3E}">
        <p14:creationId xmlns:p14="http://schemas.microsoft.com/office/powerpoint/2010/main" val="222230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Secinājumi</a:t>
            </a:r>
            <a:endParaRPr lang="lv-LV" dirty="0"/>
          </a:p>
        </p:txBody>
      </p:sp>
      <p:sp>
        <p:nvSpPr>
          <p:cNvPr id="3" name="Content Placeholder 2"/>
          <p:cNvSpPr>
            <a:spLocks noGrp="1"/>
          </p:cNvSpPr>
          <p:nvPr>
            <p:ph idx="1"/>
          </p:nvPr>
        </p:nvSpPr>
        <p:spPr/>
        <p:txBody>
          <a:bodyPr>
            <a:normAutofit fontScale="92500" lnSpcReduction="20000"/>
          </a:bodyPr>
          <a:lstStyle/>
          <a:p>
            <a:pPr lvl="0"/>
            <a:r>
              <a:rPr lang="lv-LV" dirty="0"/>
              <a:t>Latvijā radošās ekonomikas </a:t>
            </a:r>
            <a:r>
              <a:rPr lang="lv-LV" dirty="0" smtClean="0"/>
              <a:t>paradigma, </a:t>
            </a:r>
            <a:r>
              <a:rPr lang="lv-LV" dirty="0"/>
              <a:t>tāpat kā uz zināšanām balstīta izaugsme vai ‘’zaļā’’ ekonomika ir tikai deklarācija, nodevas ekonomiskās domas modei un dekorācija plānošanas dokumentu satura ‘’iesaiņošanai’’;</a:t>
            </a:r>
          </a:p>
          <a:p>
            <a:pPr lvl="0"/>
            <a:r>
              <a:rPr lang="lv-LV" dirty="0"/>
              <a:t>Radošas ekonomikas pieejas reālai ieviešanai neder sadrumstaloti nozaru stratēģijas, nepieciešams daudznozaru sistēmisks plāns;</a:t>
            </a:r>
          </a:p>
          <a:p>
            <a:pPr lvl="0"/>
            <a:r>
              <a:rPr lang="lv-LV" dirty="0"/>
              <a:t>Latvijā nav veikti nepieciešamie priekšdarbi un investīcijas radošas ekonomikas attīstībai;</a:t>
            </a:r>
          </a:p>
          <a:p>
            <a:pPr lvl="0"/>
            <a:r>
              <a:rPr lang="lv-LV" dirty="0" smtClean="0"/>
              <a:t>Akcents uz kultūras </a:t>
            </a:r>
            <a:r>
              <a:rPr lang="lv-LV" dirty="0"/>
              <a:t>un radošo industriju attīstību </a:t>
            </a:r>
            <a:r>
              <a:rPr lang="lv-LV" dirty="0" smtClean="0"/>
              <a:t>ir riskants solis ekonomikas attīstībā.</a:t>
            </a:r>
            <a:endParaRPr lang="lv-LV" dirty="0"/>
          </a:p>
          <a:p>
            <a:endParaRPr lang="lv-LV" dirty="0"/>
          </a:p>
        </p:txBody>
      </p:sp>
    </p:spTree>
    <p:extLst>
      <p:ext uri="{BB962C8B-B14F-4D97-AF65-F5344CB8AC3E}">
        <p14:creationId xmlns:p14="http://schemas.microsoft.com/office/powerpoint/2010/main" val="337338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Paldies, ka radoši klusējāt!</a:t>
            </a:r>
            <a:endParaRPr lang="lv-LV"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48245" y="1820516"/>
            <a:ext cx="6047509" cy="4534593"/>
          </a:xfrm>
        </p:spPr>
      </p:pic>
    </p:spTree>
    <p:extLst>
      <p:ext uri="{BB962C8B-B14F-4D97-AF65-F5344CB8AC3E}">
        <p14:creationId xmlns:p14="http://schemas.microsoft.com/office/powerpoint/2010/main" val="3219306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81</TotalTime>
  <Words>451</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Module</vt:lpstr>
      <vt:lpstr>Radošā ekonomika Latvijā</vt:lpstr>
      <vt:lpstr>Ekonomikas virzieni, kuru nav...</vt:lpstr>
      <vt:lpstr>Radošās ekonomikas puzle</vt:lpstr>
      <vt:lpstr>Radošās ekonomikas puzle</vt:lpstr>
      <vt:lpstr>Radošās ekonomikas puzle</vt:lpstr>
      <vt:lpstr>Radošās ekonomikas puzle</vt:lpstr>
      <vt:lpstr>Kultūras un radošās industrijas</vt:lpstr>
      <vt:lpstr>Secinājumi</vt:lpstr>
      <vt:lpstr>Paldies, ka radoši klusējāt!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Radošā ekonomika Latvijā</dc:title>
  <dc:creator/>
  <cp:lastModifiedBy>User</cp:lastModifiedBy>
  <cp:revision>8</cp:revision>
  <dcterms:created xsi:type="dcterms:W3CDTF">2006-08-16T00:00:00Z</dcterms:created>
  <dcterms:modified xsi:type="dcterms:W3CDTF">2015-05-07T12:06:53Z</dcterms:modified>
</cp:coreProperties>
</file>